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Open Sans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51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650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8307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VibandaConnect: Empowering Local Vendors with Digital Order Management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408777" y="5903475"/>
            <a:ext cx="362903" cy="362903"/>
          </a:xfrm>
          <a:prstGeom prst="roundRect">
            <a:avLst>
              <a:gd name="adj" fmla="val 50000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777" y="5748865"/>
            <a:ext cx="347663" cy="3476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50355" y="5748865"/>
            <a:ext cx="264092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Hanan M. Yusuf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9548"/>
            <a:ext cx="56969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Traction and Validation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7778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Pilot Testing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Outline plans to conduct a pilot test with a small group of vendors to validate the concept and gather feedback.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4578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Expected Outcomes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Improved order management efficiency, quicker deliveries, and customer satisfaction.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5088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Feedback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Plan to collect feedback to refine the solution and address any challenges.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453640"/>
            <a:ext cx="6244709" cy="43712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Go-to-Market Strategy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86176"/>
            <a:ext cx="1134070" cy="18145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68022" y="20129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Initial Launch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268022" y="2503408"/>
            <a:ext cx="115685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Roll out the app in urban and peri-urban areas where there is a concentration of vendors and potential customers.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00688"/>
            <a:ext cx="1134070" cy="219134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8022" y="38275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Marketing Channels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268022" y="4317921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Collaborations with community leaders and vendor associations.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268022" y="4760119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Demonstration days where vendors can try the system.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2268022" y="5202317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Partnerships with local motorcycle rider groups.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792033"/>
            <a:ext cx="1134070" cy="181451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268022" y="60188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Support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2268022" y="6509266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helpline or chatbot support to assist with any technical issues.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10004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Roadmap &amp; Milestones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4776311" y="2049423"/>
            <a:ext cx="30480" cy="5179576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5" name="Shape 2"/>
          <p:cNvSpPr/>
          <p:nvPr/>
        </p:nvSpPr>
        <p:spPr>
          <a:xfrm>
            <a:off x="5016222" y="254448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6" name="Shape 3"/>
          <p:cNvSpPr/>
          <p:nvPr/>
        </p:nvSpPr>
        <p:spPr>
          <a:xfrm>
            <a:off x="4536400" y="23045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727853" y="2389584"/>
            <a:ext cx="12727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6039088" y="22762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Short-Term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039088" y="2766655"/>
            <a:ext cx="77975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Finalize MVP (Minimum Viable Product) and conduct initial testing.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016222" y="407824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11" name="Shape 8"/>
          <p:cNvSpPr/>
          <p:nvPr/>
        </p:nvSpPr>
        <p:spPr>
          <a:xfrm>
            <a:off x="4536400" y="38383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4704755" y="3923348"/>
            <a:ext cx="17347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6039088" y="3810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Mid-Term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039088" y="4300418"/>
            <a:ext cx="77975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 feature set based on feedback.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039088" y="4742617"/>
            <a:ext cx="77975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Increase user base through marketing efforts.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5016222" y="6054209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17" name="Shape 14"/>
          <p:cNvSpPr/>
          <p:nvPr/>
        </p:nvSpPr>
        <p:spPr>
          <a:xfrm>
            <a:off x="4536400" y="58142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4708446" y="5899309"/>
            <a:ext cx="16621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6039088" y="5785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Long-Term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6039088" y="6276380"/>
            <a:ext cx="77975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Introduce advanced features (like payment integration) and expand to additional regions.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26093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Call To Action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4451390" y="3658314"/>
            <a:ext cx="93852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VibandaConnect transforms informal markets with cutting-edge order management technology. We empower local vendors to thrive in the digital age.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4451390" y="4639270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encourage you to join us in this venture and join in scaling the solution.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451390" y="5257324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Contact me at </a:t>
            </a: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hananmohamudy@gmail.com.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71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1839516"/>
            <a:ext cx="30480" cy="5094923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4" name="Shape 2"/>
          <p:cNvSpPr/>
          <p:nvPr/>
        </p:nvSpPr>
        <p:spPr>
          <a:xfrm>
            <a:off x="6296739" y="233457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5" name="Shape 3"/>
          <p:cNvSpPr/>
          <p:nvPr/>
        </p:nvSpPr>
        <p:spPr>
          <a:xfrm>
            <a:off x="7060049" y="20946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51502" y="2179677"/>
            <a:ext cx="12727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3232428" y="2066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Overview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2556748"/>
            <a:ext cx="527387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Small-scale vendors ("mama wa vibanda") lack efficient order management, delivery coordination, and digital systems.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9871" y="346864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10" name="Shape 8"/>
          <p:cNvSpPr/>
          <p:nvPr/>
        </p:nvSpPr>
        <p:spPr>
          <a:xfrm>
            <a:off x="7060049" y="32287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28403" y="3313748"/>
            <a:ext cx="17347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562737" y="3200400"/>
            <a:ext cx="3665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Inefficient Order Management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562737" y="3690818"/>
            <a:ext cx="527387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Vendors struggle with manual order taking, leading to errors and delays.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296739" y="459414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0049" y="43542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32094" y="4439245"/>
            <a:ext cx="16621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2276713" y="4325898"/>
            <a:ext cx="37909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Delivery Logistics Coordination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4816316"/>
            <a:ext cx="527387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Coordinating deliveries is challenging due to lack of proper systems and communication.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9871" y="561486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0049" y="53749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23403" y="5459968"/>
            <a:ext cx="18347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8562737" y="5346621"/>
            <a:ext cx="40580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Lack of Accessible Digital Systems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8562737" y="5837039"/>
            <a:ext cx="527387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Vendors often lack access to the digital tools needed to operate efficiently.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93790" y="71895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challenges limit customer base, cause delays, and reduce operational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30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52005"/>
            <a:ext cx="3664863" cy="3862507"/>
          </a:xfrm>
          <a:prstGeom prst="roundRect">
            <a:avLst>
              <a:gd name="adj" fmla="val 259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19864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Solution Summary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2476857"/>
            <a:ext cx="3195995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VibandaConnect is a simple, intuitive database-driven web application that allows vendors to manage their inventory, process customer orders, and collaborate with motorcyclists and cyclists for delivery.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1752005"/>
            <a:ext cx="3664863" cy="3862507"/>
          </a:xfrm>
          <a:prstGeom prst="roundRect">
            <a:avLst>
              <a:gd name="adj" fmla="val 259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19864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How It Works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2476857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Vendors can view and update inventory. Customers place orders via a web interface. Motorcyclists and cyclists get notified of orders for prompt delivery.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841325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60757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56617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a practical solution that’s easy to use and can be adopted even by vendors with minimal digital literacy.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96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Market Opportunity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02011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0108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Target Audience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501289"/>
            <a:ext cx="63512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VibandaConnect is designed for local fruit and vegetable vendors in Kenya, especially those operating informally along roadsides.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1802011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0108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Potential for Growth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501289"/>
            <a:ext cx="63513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 Kenya's digital economy flourishes, small-scale vendors are increasingly eager to adopt simple tech solutions that boost their business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0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Product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170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Vendor Dashboard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Manage products, view orders, and track sales.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Portal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Place orders with preferred vendors.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Rider Dashboard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Access orders for pickup and delivery.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Benefits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0170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Efficiency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Simplifies order and delivery management.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4592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Accessibility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Designed to be user-friendly and intuitive.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Scalability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Allows for potential expansion to more complex features as needs grow.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05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Revenue Model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62920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597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Subscription Model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08777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Small, affordable monthly fee for access to the system.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362920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597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Transaction Fee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408777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Percentage fee on each completed transaction.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362920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597354"/>
            <a:ext cx="37207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Sponsorships and Partnerships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408777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Collaboration with local businesses or NGOs interested in supporting small vendors.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6660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Positioned as low-cost to ensure adoption by the target market.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20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Technology Stack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54498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954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285899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MySQL is used for structured data management.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654498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7954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5285899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 and Express are used for handling API requests and server logic.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654498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7954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5285899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HTML, CSS, JavaScript are used for building the customer, vendor, and rider interfaces.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654498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7954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Deployment Options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5285899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VibandaConnect can be deployed locally or in the cloud, depending on the scalability needs.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00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Competitors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858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Jumia Food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66981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Strengths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Brand recognition, diverse product range.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5976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Limitations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26737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Targets formal vendors, higher service fees.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00406" y="28858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Glovo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200406" y="3466981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Strengths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Strong logistics, real-time tracking.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200406" y="475976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Limitations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200406" y="5326737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urban, tech-savvy customers; high delivery costs.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07022" y="28858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Kapu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07022" y="3466981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Strengths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Affordable, bulk buying for low-income customers.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607022" y="475976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Limitations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607022" y="5326737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Targets groups, lacks real-time delivery features.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013638" y="28858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Twiga Foods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1013638" y="3466981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Strengths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Strong supply chain for fresh produce.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1013638" y="4396859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Limitations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1013638" y="496383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B2B focus, no customer-facing order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36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Competitive Advantage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16054"/>
            <a:ext cx="3090624" cy="2047994"/>
          </a:xfrm>
          <a:prstGeom prst="roundRect">
            <a:avLst>
              <a:gd name="adj" fmla="val 46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950488"/>
            <a:ext cx="2621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User-Friendly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440906"/>
            <a:ext cx="26217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Simple setup, no technical expertise needed.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4111228" y="2716054"/>
            <a:ext cx="3090624" cy="2047994"/>
          </a:xfrm>
          <a:prstGeom prst="roundRect">
            <a:avLst>
              <a:gd name="adj" fmla="val 46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345662" y="2950488"/>
            <a:ext cx="2621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Niche Focus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345662" y="3440906"/>
            <a:ext cx="26217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Tailored for small-scale, informal vendors (mama wa vibanda).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667" y="2716054"/>
            <a:ext cx="3090624" cy="2047994"/>
          </a:xfrm>
          <a:prstGeom prst="roundRect">
            <a:avLst>
              <a:gd name="adj" fmla="val 46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63101" y="2950488"/>
            <a:ext cx="2621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Affordable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63101" y="3440906"/>
            <a:ext cx="26217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Low-cost, accessible to low-margin vendors.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0746105" y="2716054"/>
            <a:ext cx="3090624" cy="2047994"/>
          </a:xfrm>
          <a:prstGeom prst="roundRect">
            <a:avLst>
              <a:gd name="adj" fmla="val 46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980539" y="2950488"/>
            <a:ext cx="2621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Local Delivery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980539" y="3440906"/>
            <a:ext cx="26217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Integrates local riders for fast, same-day delivery.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990862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28224" y="5225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Vendor Control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28224" y="5715714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Full control over inventory, orders, and customer relationships.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667" y="4990862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663101" y="5225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Growth Potential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663101" y="5715714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Can expand with features like digital payments, analytics, and bulk ordering.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803</Words>
  <Application>Microsoft Office PowerPoint</Application>
  <PresentationFormat>Custom</PresentationFormat>
  <Paragraphs>125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Crimson Pro Bold</vt:lpstr>
      <vt:lpstr>Open Sans</vt:lpstr>
      <vt:lpstr>Calibri</vt:lpstr>
      <vt:lpstr>Open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Yusuf Hanan</cp:lastModifiedBy>
  <cp:revision>2</cp:revision>
  <dcterms:created xsi:type="dcterms:W3CDTF">2024-11-07T19:15:16Z</dcterms:created>
  <dcterms:modified xsi:type="dcterms:W3CDTF">2024-11-07T19:19:28Z</dcterms:modified>
</cp:coreProperties>
</file>